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73" r:id="rId5"/>
    <p:sldId id="259" r:id="rId6"/>
    <p:sldId id="264" r:id="rId7"/>
    <p:sldId id="265" r:id="rId8"/>
    <p:sldId id="266" r:id="rId9"/>
    <p:sldId id="260" r:id="rId10"/>
    <p:sldId id="261" r:id="rId11"/>
    <p:sldId id="275" r:id="rId12"/>
    <p:sldId id="262" r:id="rId13"/>
    <p:sldId id="269" r:id="rId14"/>
    <p:sldId id="272" r:id="rId15"/>
    <p:sldId id="270" r:id="rId16"/>
    <p:sldId id="277" r:id="rId17"/>
    <p:sldId id="263" r:id="rId18"/>
    <p:sldId id="276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82" autoAdjust="0"/>
    <p:restoredTop sz="94660"/>
  </p:normalViewPr>
  <p:slideViewPr>
    <p:cSldViewPr snapToGrid="0">
      <p:cViewPr varScale="1">
        <p:scale>
          <a:sx n="82" d="100"/>
          <a:sy n="82" d="100"/>
        </p:scale>
        <p:origin x="77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Relationship Id="rId4" Type="http://schemas.openxmlformats.org/officeDocument/2006/relationships/image" Target="../media/image16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/Relationships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403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13739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3610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8733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6660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66890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06268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35587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58284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17089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3096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5186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4.png"/><Relationship Id="rId5" Type="http://schemas.openxmlformats.org/officeDocument/2006/relationships/oleObject" Target="../embeddings/oleObject2.bin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openxmlformats.org/officeDocument/2006/relationships/oleObject" Target="../embeddings/oleObject4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7.png"/><Relationship Id="rId4" Type="http://schemas.openxmlformats.org/officeDocument/2006/relationships/oleObject" Target="../embeddings/oleObject5.bin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68499"/>
          </a:xfrm>
        </p:spPr>
        <p:txBody>
          <a:bodyPr/>
          <a:lstStyle/>
          <a:p>
            <a:r>
              <a:rPr lang="nl-NL" dirty="0"/>
              <a:t>The </a:t>
            </a:r>
            <a:r>
              <a:rPr lang="nl-NL" dirty="0" err="1"/>
              <a:t>Labyrinth</a:t>
            </a:r>
            <a:r>
              <a:rPr lang="nl-NL" dirty="0"/>
              <a:t> 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447875"/>
            <a:ext cx="9144000" cy="2281805"/>
          </a:xfrm>
        </p:spPr>
        <p:txBody>
          <a:bodyPr>
            <a:normAutofit fontScale="62500" lnSpcReduction="20000"/>
          </a:bodyPr>
          <a:lstStyle/>
          <a:p>
            <a:r>
              <a:rPr lang="nl-NL" dirty="0"/>
              <a:t>Producer : Alieke</a:t>
            </a:r>
          </a:p>
          <a:p>
            <a:r>
              <a:rPr lang="en-US" dirty="0" err="1"/>
              <a:t>Plannings</a:t>
            </a:r>
            <a:r>
              <a:rPr lang="nl-NL" dirty="0"/>
              <a:t> manager : Alieke</a:t>
            </a:r>
          </a:p>
          <a:p>
            <a:r>
              <a:rPr lang="nl-NL" dirty="0"/>
              <a:t>Lead Artist : René</a:t>
            </a:r>
          </a:p>
          <a:p>
            <a:r>
              <a:rPr lang="nl-NL" dirty="0"/>
              <a:t>Lead </a:t>
            </a:r>
            <a:r>
              <a:rPr lang="nl-NL" dirty="0" err="1"/>
              <a:t>Deveveloper</a:t>
            </a:r>
            <a:r>
              <a:rPr lang="nl-NL" dirty="0"/>
              <a:t> : Faf</a:t>
            </a:r>
          </a:p>
          <a:p>
            <a:r>
              <a:rPr lang="nl-NL" dirty="0"/>
              <a:t>Level design : </a:t>
            </a:r>
            <a:r>
              <a:rPr lang="nl-NL" dirty="0" err="1"/>
              <a:t>Sunray</a:t>
            </a:r>
            <a:endParaRPr lang="nl-NL" dirty="0"/>
          </a:p>
          <a:p>
            <a:r>
              <a:rPr lang="nl-NL" dirty="0"/>
              <a:t>User </a:t>
            </a:r>
            <a:r>
              <a:rPr lang="nl-NL" dirty="0" err="1"/>
              <a:t>Experience</a:t>
            </a:r>
            <a:r>
              <a:rPr lang="nl-NL" dirty="0"/>
              <a:t> : Lara</a:t>
            </a:r>
          </a:p>
          <a:p>
            <a:r>
              <a:rPr lang="nl-NL" dirty="0" err="1"/>
              <a:t>Quality</a:t>
            </a:r>
            <a:r>
              <a:rPr lang="nl-NL" dirty="0"/>
              <a:t> Assurance : Sven</a:t>
            </a:r>
          </a:p>
        </p:txBody>
      </p:sp>
    </p:spTree>
    <p:extLst>
      <p:ext uri="{BB962C8B-B14F-4D97-AF65-F5344CB8AC3E}">
        <p14:creationId xmlns:p14="http://schemas.microsoft.com/office/powerpoint/2010/main" val="2556566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Functioneel concept</a:t>
            </a:r>
            <a:br>
              <a:rPr lang="nl-NL" dirty="0"/>
            </a:b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nl-NL" dirty="0"/>
              <a:t>Controls</a:t>
            </a:r>
          </a:p>
          <a:p>
            <a:pPr lvl="1"/>
            <a:r>
              <a:rPr lang="nl-NL" dirty="0" err="1"/>
              <a:t>Enemies</a:t>
            </a:r>
            <a:endParaRPr lang="nl-NL" dirty="0"/>
          </a:p>
          <a:p>
            <a:pPr lvl="1"/>
            <a:r>
              <a:rPr lang="nl-NL" dirty="0"/>
              <a:t>Player </a:t>
            </a:r>
            <a:r>
              <a:rPr lang="nl-NL" dirty="0" err="1"/>
              <a:t>Abilities</a:t>
            </a:r>
            <a:r>
              <a:rPr lang="nl-NL" dirty="0"/>
              <a:t>/</a:t>
            </a:r>
            <a:r>
              <a:rPr lang="nl-NL" dirty="0" err="1"/>
              <a:t>Mechanics</a:t>
            </a:r>
            <a:endParaRPr lang="nl-NL" dirty="0"/>
          </a:p>
          <a:p>
            <a:pPr lvl="1"/>
            <a:endParaRPr lang="nl-NL" dirty="0"/>
          </a:p>
          <a:p>
            <a:endParaRPr lang="nl-NL" dirty="0"/>
          </a:p>
        </p:txBody>
      </p:sp>
      <p:pic>
        <p:nvPicPr>
          <p:cNvPr id="4098" name="Picture 2" descr="Afbeeldingsresultaat voor keyboar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612" y="1737360"/>
            <a:ext cx="5684004" cy="4131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6028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Grafisch concept – Art </a:t>
            </a:r>
            <a:r>
              <a:rPr lang="nl-NL" dirty="0" err="1"/>
              <a:t>style</a:t>
            </a:r>
            <a:endParaRPr lang="en-GB" dirty="0"/>
          </a:p>
        </p:txBody>
      </p:sp>
      <p:pic>
        <p:nvPicPr>
          <p:cNvPr id="3074" name="Picture 2" descr="ART STYLE  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407" y="1846263"/>
            <a:ext cx="7151511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44903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Grafisch concept - </a:t>
            </a:r>
            <a:r>
              <a:rPr lang="nl-NL" dirty="0" err="1"/>
              <a:t>Character</a:t>
            </a:r>
            <a:br>
              <a:rPr lang="nl-NL" dirty="0"/>
            </a:b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graphicFrame>
        <p:nvGraphicFramePr>
          <p:cNvPr id="5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88368105"/>
              </p:ext>
            </p:extLst>
          </p:nvPr>
        </p:nvGraphicFramePr>
        <p:xfrm>
          <a:off x="6044957" y="1559708"/>
          <a:ext cx="3827058" cy="2194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3" name="Afbeelding" r:id="rId3" imgW="0" imgH="0" progId="StaticMetafile">
                  <p:embed/>
                </p:oleObj>
              </mc:Choice>
              <mc:Fallback>
                <p:oleObj name="Afbeelding" r:id="rId3" imgW="0" imgH="0" progId="StaticMetafile">
                  <p:embed/>
                  <p:pic>
                    <p:nvPicPr>
                      <p:cNvPr id="0" name="rectole0000000002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44957" y="1559708"/>
                        <a:ext cx="3827058" cy="2194104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645952" y="21336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graphicFrame>
        <p:nvGraphicFramePr>
          <p:cNvPr id="7" name="Objec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2911630"/>
              </p:ext>
            </p:extLst>
          </p:nvPr>
        </p:nvGraphicFramePr>
        <p:xfrm>
          <a:off x="6044957" y="3717756"/>
          <a:ext cx="3644772" cy="2295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4" name="Afbeelding" r:id="rId5" imgW="0" imgH="0" progId="StaticMetafile">
                  <p:embed/>
                </p:oleObj>
              </mc:Choice>
              <mc:Fallback>
                <p:oleObj name="Afbeelding" r:id="rId5" imgW="0" imgH="0" progId="StaticMetafile">
                  <p:embed/>
                  <p:pic>
                    <p:nvPicPr>
                      <p:cNvPr id="0" name="rectole0000000001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44957" y="3717756"/>
                        <a:ext cx="3644772" cy="2295525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2063692" y="248314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graphicFrame>
        <p:nvGraphicFramePr>
          <p:cNvPr id="9" name="Objec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52538278"/>
              </p:ext>
            </p:extLst>
          </p:nvPr>
        </p:nvGraphicFramePr>
        <p:xfrm>
          <a:off x="1924285" y="1500346"/>
          <a:ext cx="4133536" cy="2253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5" name="Afbeelding" r:id="rId7" imgW="0" imgH="0" progId="StaticMetafile">
                  <p:embed/>
                </p:oleObj>
              </mc:Choice>
              <mc:Fallback>
                <p:oleObj name="Afbeelding" r:id="rId7" imgW="0" imgH="0" progId="StaticMetafile">
                  <p:embed/>
                  <p:pic>
                    <p:nvPicPr>
                      <p:cNvPr id="0" name="rectole0000000003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24285" y="1500346"/>
                        <a:ext cx="4133536" cy="2253963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2063692" y="248314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graphicFrame>
        <p:nvGraphicFramePr>
          <p:cNvPr id="11" name="Objec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9787784"/>
              </p:ext>
            </p:extLst>
          </p:nvPr>
        </p:nvGraphicFramePr>
        <p:xfrm>
          <a:off x="1924285" y="3754807"/>
          <a:ext cx="4120672" cy="22632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" name="Afbeelding" r:id="rId9" imgW="0" imgH="0" progId="StaticMetafile">
                  <p:embed/>
                </p:oleObj>
              </mc:Choice>
              <mc:Fallback>
                <p:oleObj name="Afbeelding" r:id="rId9" imgW="0" imgH="0" progId="StaticMetafile">
                  <p:embed/>
                  <p:pic>
                    <p:nvPicPr>
                      <p:cNvPr id="0" name="rectole0000000004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24285" y="3754807"/>
                        <a:ext cx="4120672" cy="2263227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8303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929801"/>
          </a:xfrm>
        </p:spPr>
        <p:txBody>
          <a:bodyPr/>
          <a:lstStyle/>
          <a:p>
            <a:r>
              <a:rPr lang="nl-NL" dirty="0"/>
              <a:t>Grafisch concept - </a:t>
            </a:r>
            <a:r>
              <a:rPr lang="nl-NL" dirty="0" err="1"/>
              <a:t>Enemies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68" y="1880633"/>
            <a:ext cx="7756654" cy="4293183"/>
          </a:xfr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6627303" y="52011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graphicFrame>
        <p:nvGraphicFramePr>
          <p:cNvPr id="5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71742024"/>
              </p:ext>
            </p:extLst>
          </p:nvPr>
        </p:nvGraphicFramePr>
        <p:xfrm>
          <a:off x="7835317" y="1718366"/>
          <a:ext cx="4356683" cy="22373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1" name="Afbeelding" r:id="rId4" imgW="0" imgH="0" progId="StaticMetafile">
                  <p:embed/>
                </p:oleObj>
              </mc:Choice>
              <mc:Fallback>
                <p:oleObj name="Afbeelding" r:id="rId4" imgW="0" imgH="0" progId="StaticMetafile">
                  <p:embed/>
                  <p:pic>
                    <p:nvPicPr>
                      <p:cNvPr id="0" name="rectole0000000006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35317" y="1718366"/>
                        <a:ext cx="4356683" cy="2237391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0516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45038"/>
          </a:xfrm>
        </p:spPr>
        <p:txBody>
          <a:bodyPr/>
          <a:lstStyle/>
          <a:p>
            <a:r>
              <a:rPr lang="nl-NL" dirty="0"/>
              <a:t>Grafisch concept - </a:t>
            </a:r>
            <a:r>
              <a:rPr lang="nl-NL" dirty="0" err="1"/>
              <a:t>Enemies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808" y="1773539"/>
            <a:ext cx="7959013" cy="4499934"/>
          </a:xfrm>
        </p:spPr>
      </p:pic>
    </p:spTree>
    <p:extLst>
      <p:ext uri="{BB962C8B-B14F-4D97-AF65-F5344CB8AC3E}">
        <p14:creationId xmlns:p14="http://schemas.microsoft.com/office/powerpoint/2010/main" val="22713451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62689"/>
          </a:xfrm>
        </p:spPr>
        <p:txBody>
          <a:bodyPr/>
          <a:lstStyle/>
          <a:p>
            <a:r>
              <a:rPr lang="nl-NL" dirty="0"/>
              <a:t>Grafisch concept - Environment</a:t>
            </a:r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57" y="1307914"/>
            <a:ext cx="5935523" cy="3338732"/>
          </a:xfr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2873827"/>
            <a:ext cx="5895078" cy="327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9007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/>
          </p:cNvSpPr>
          <p:nvPr/>
        </p:nvSpPr>
        <p:spPr>
          <a:xfrm>
            <a:off x="1097280" y="286603"/>
            <a:ext cx="10058400" cy="94657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/>
              <a:t>Grafisch concept - GUI</a:t>
            </a:r>
            <a:endParaRPr lang="nl-NL" dirty="0"/>
          </a:p>
        </p:txBody>
      </p:sp>
      <p:pic>
        <p:nvPicPr>
          <p:cNvPr id="4098" name="Picture 2" descr="https://cdn.discordapp.com/attachments/276349886688002048/286923048810971137/The_Labyrinth_Hudfix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1144465"/>
            <a:ext cx="9636369" cy="5420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17839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Technisch concept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alibri" panose="020F0502020204030204" pitchFamily="34" charset="0"/>
              <a:buChar char="•"/>
            </a:pPr>
            <a:r>
              <a:rPr lang="nl-NL" dirty="0"/>
              <a:t>Camera</a:t>
            </a:r>
          </a:p>
          <a:p>
            <a:pPr>
              <a:buFont typeface="Calibri" panose="020F0502020204030204" pitchFamily="34" charset="0"/>
              <a:buChar char="•"/>
            </a:pPr>
            <a:r>
              <a:rPr lang="nl-NL" dirty="0" err="1"/>
              <a:t>Enemies</a:t>
            </a:r>
            <a:endParaRPr lang="nl-NL" dirty="0"/>
          </a:p>
          <a:p>
            <a:pPr>
              <a:buFont typeface="Calibri" panose="020F0502020204030204" pitchFamily="34" charset="0"/>
              <a:buChar char="•"/>
            </a:pPr>
            <a:r>
              <a:rPr lang="nl-NL" dirty="0"/>
              <a:t>Player </a:t>
            </a:r>
            <a:r>
              <a:rPr lang="nl-NL" dirty="0" err="1"/>
              <a:t>Abilities</a:t>
            </a:r>
            <a:r>
              <a:rPr lang="nl-NL" dirty="0"/>
              <a:t>/</a:t>
            </a:r>
            <a:r>
              <a:rPr lang="nl-NL" dirty="0" err="1"/>
              <a:t>Mechanics</a:t>
            </a: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865" y="1643575"/>
            <a:ext cx="11409135" cy="469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952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THE END</a:t>
            </a:r>
            <a:endParaRPr lang="en-GB" dirty="0"/>
          </a:p>
        </p:txBody>
      </p:sp>
      <p:pic>
        <p:nvPicPr>
          <p:cNvPr id="4" name="Picture 2" descr="http://images.freeimages.com/images/thumbs/0bb/question-mark-blue-1630386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3663" y="2200275"/>
            <a:ext cx="1905000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0180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64025"/>
          </a:xfrm>
        </p:spPr>
        <p:txBody>
          <a:bodyPr/>
          <a:lstStyle/>
          <a:p>
            <a:r>
              <a:rPr lang="nl-NL" dirty="0"/>
              <a:t>Inleiding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753298"/>
            <a:ext cx="10515600" cy="4555223"/>
          </a:xfrm>
        </p:spPr>
        <p:txBody>
          <a:bodyPr numCol="2">
            <a:normAutofit fontScale="92500"/>
          </a:bodyPr>
          <a:lstStyle/>
          <a:p>
            <a:r>
              <a:rPr lang="nl-NL" dirty="0"/>
              <a:t>Concept</a:t>
            </a:r>
          </a:p>
          <a:p>
            <a:pPr lvl="1"/>
            <a:r>
              <a:rPr lang="nl-NL" dirty="0"/>
              <a:t>Story</a:t>
            </a:r>
          </a:p>
          <a:p>
            <a:pPr lvl="1"/>
            <a:r>
              <a:rPr lang="nl-NL" dirty="0"/>
              <a:t>Flow </a:t>
            </a:r>
            <a:r>
              <a:rPr lang="nl-NL" dirty="0" err="1"/>
              <a:t>chart</a:t>
            </a:r>
            <a:endParaRPr lang="nl-NL" dirty="0"/>
          </a:p>
          <a:p>
            <a:r>
              <a:rPr lang="nl-NL" dirty="0"/>
              <a:t>Planning</a:t>
            </a:r>
          </a:p>
          <a:p>
            <a:pPr lvl="1"/>
            <a:r>
              <a:rPr lang="nl-NL" dirty="0"/>
              <a:t>Uren </a:t>
            </a:r>
            <a:r>
              <a:rPr lang="nl-NL" dirty="0" err="1"/>
              <a:t>regristratie</a:t>
            </a:r>
            <a:endParaRPr lang="nl-NL" dirty="0"/>
          </a:p>
          <a:p>
            <a:pPr lvl="1"/>
            <a:r>
              <a:rPr lang="nl-NL" dirty="0"/>
              <a:t>Assetlist </a:t>
            </a:r>
          </a:p>
          <a:p>
            <a:pPr lvl="1"/>
            <a:r>
              <a:rPr lang="nl-NL" dirty="0"/>
              <a:t>Planning</a:t>
            </a:r>
          </a:p>
          <a:p>
            <a:pPr lvl="1"/>
            <a:r>
              <a:rPr lang="nl-NL" dirty="0" err="1"/>
              <a:t>Trello</a:t>
            </a:r>
            <a:endParaRPr lang="nl-NL" dirty="0"/>
          </a:p>
          <a:p>
            <a:r>
              <a:rPr lang="nl-NL" dirty="0"/>
              <a:t>Organisatie</a:t>
            </a:r>
          </a:p>
          <a:p>
            <a:pPr lvl="1"/>
            <a:r>
              <a:rPr lang="nl-NL" dirty="0" err="1"/>
              <a:t>Naming</a:t>
            </a:r>
            <a:r>
              <a:rPr lang="nl-NL" dirty="0"/>
              <a:t> </a:t>
            </a:r>
            <a:r>
              <a:rPr lang="nl-NL" dirty="0" err="1"/>
              <a:t>convention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Repository</a:t>
            </a:r>
            <a:endParaRPr lang="nl-NL" dirty="0"/>
          </a:p>
          <a:p>
            <a:r>
              <a:rPr lang="nl-NL" dirty="0"/>
              <a:t>Functioneel concept</a:t>
            </a:r>
          </a:p>
          <a:p>
            <a:pPr lvl="1"/>
            <a:r>
              <a:rPr lang="nl-NL" dirty="0"/>
              <a:t>Controls</a:t>
            </a:r>
          </a:p>
          <a:p>
            <a:pPr lvl="1"/>
            <a:r>
              <a:rPr lang="nl-NL" dirty="0" err="1"/>
              <a:t>Enemies</a:t>
            </a:r>
            <a:endParaRPr lang="nl-NL" dirty="0"/>
          </a:p>
          <a:p>
            <a:pPr lvl="1"/>
            <a:r>
              <a:rPr lang="nl-NL" dirty="0"/>
              <a:t>Player </a:t>
            </a:r>
            <a:r>
              <a:rPr lang="nl-NL" dirty="0" err="1"/>
              <a:t>abilities</a:t>
            </a:r>
            <a:endParaRPr lang="nl-NL" dirty="0"/>
          </a:p>
          <a:p>
            <a:r>
              <a:rPr lang="nl-NL" dirty="0"/>
              <a:t>Grafisch concept</a:t>
            </a:r>
          </a:p>
          <a:p>
            <a:pPr lvl="1"/>
            <a:r>
              <a:rPr lang="nl-NL" dirty="0" err="1"/>
              <a:t>Character</a:t>
            </a:r>
            <a:endParaRPr lang="nl-NL" dirty="0"/>
          </a:p>
          <a:p>
            <a:pPr lvl="1"/>
            <a:r>
              <a:rPr lang="nl-NL" dirty="0" err="1"/>
              <a:t>Enemies</a:t>
            </a:r>
            <a:endParaRPr lang="nl-NL" dirty="0"/>
          </a:p>
          <a:p>
            <a:pPr lvl="1"/>
            <a:r>
              <a:rPr lang="nl-NL" dirty="0"/>
              <a:t>Environment</a:t>
            </a:r>
          </a:p>
          <a:p>
            <a:pPr lvl="1"/>
            <a:r>
              <a:rPr lang="nl-NL" dirty="0"/>
              <a:t>GUI</a:t>
            </a:r>
          </a:p>
          <a:p>
            <a:pPr lvl="1"/>
            <a:r>
              <a:rPr lang="nl-NL" dirty="0"/>
              <a:t>Resource budget</a:t>
            </a:r>
          </a:p>
          <a:p>
            <a:r>
              <a:rPr lang="nl-NL" dirty="0"/>
              <a:t>Technisch concept</a:t>
            </a:r>
          </a:p>
          <a:p>
            <a:pPr lvl="1"/>
            <a:r>
              <a:rPr lang="nl-NL" dirty="0"/>
              <a:t>Camera</a:t>
            </a:r>
          </a:p>
          <a:p>
            <a:pPr lvl="1"/>
            <a:r>
              <a:rPr lang="nl-NL" dirty="0" err="1"/>
              <a:t>Enemies</a:t>
            </a:r>
            <a:endParaRPr lang="nl-NL" dirty="0"/>
          </a:p>
          <a:p>
            <a:pPr lvl="1"/>
            <a:r>
              <a:rPr lang="nl-NL" dirty="0"/>
              <a:t>Player </a:t>
            </a:r>
            <a:r>
              <a:rPr lang="nl-NL" dirty="0" err="1"/>
              <a:t>abilities</a:t>
            </a:r>
            <a:endParaRPr lang="nl-NL" dirty="0"/>
          </a:p>
          <a:p>
            <a:pPr marL="457200" lvl="1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84485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79467"/>
          </a:xfrm>
        </p:spPr>
        <p:txBody>
          <a:bodyPr/>
          <a:lstStyle/>
          <a:p>
            <a:r>
              <a:rPr lang="nl-NL" dirty="0"/>
              <a:t>Concept - Story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8368" y="1845734"/>
            <a:ext cx="7496224" cy="4297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125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12355"/>
          </a:xfrm>
        </p:spPr>
        <p:txBody>
          <a:bodyPr/>
          <a:lstStyle/>
          <a:p>
            <a:r>
              <a:rPr lang="nl-NL" dirty="0"/>
              <a:t>Concept – Game </a:t>
            </a:r>
            <a:r>
              <a:rPr lang="nl-NL" dirty="0" err="1"/>
              <a:t>progression</a:t>
            </a:r>
            <a:endParaRPr lang="nl-NL" dirty="0"/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718158"/>
            <a:ext cx="8421858" cy="4761640"/>
          </a:xfrm>
          <a:prstGeom prst="rect">
            <a:avLst/>
          </a:prstGeom>
        </p:spPr>
      </p:pic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097280" y="1718158"/>
            <a:ext cx="10058400" cy="402336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42912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Planning – Uren registratie 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098" name="Picture 2" descr="https://images-ext-2.discordapp.net/eyJ1cmwiOiJodHRwczovL2kuZ3lhem8uY29tL3RodW1iLzEyMDAvX2EwMTUzMzAxMWE4NDQwMGZjNTQ0YzYwZDk2YzNiZTBhLXBuZy5qcGcifQ.RiaIGz0W5-VEAacoOb9rwWwbgVA?width=960&amp;height=11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1845734"/>
            <a:ext cx="9144000" cy="1104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i.gyazo.com/27da21d81450231e3496947e814600b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3356075"/>
            <a:ext cx="4752975" cy="235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7599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20744"/>
          </a:xfrm>
        </p:spPr>
        <p:txBody>
          <a:bodyPr/>
          <a:lstStyle/>
          <a:p>
            <a:r>
              <a:rPr lang="nl-NL" dirty="0"/>
              <a:t>Planning - Assetlist</a:t>
            </a:r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26" y="1213595"/>
            <a:ext cx="10246433" cy="4948119"/>
          </a:xfrm>
        </p:spPr>
      </p:pic>
    </p:spTree>
    <p:extLst>
      <p:ext uri="{BB962C8B-B14F-4D97-AF65-F5344CB8AC3E}">
        <p14:creationId xmlns:p14="http://schemas.microsoft.com/office/powerpoint/2010/main" val="3347804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37522"/>
          </a:xfrm>
        </p:spPr>
        <p:txBody>
          <a:bodyPr/>
          <a:lstStyle/>
          <a:p>
            <a:r>
              <a:rPr lang="nl-NL" dirty="0"/>
              <a:t>Planning - planning</a:t>
            </a:r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112" y="1234446"/>
            <a:ext cx="8271544" cy="5061492"/>
          </a:xfrm>
        </p:spPr>
      </p:pic>
    </p:spTree>
    <p:extLst>
      <p:ext uri="{BB962C8B-B14F-4D97-AF65-F5344CB8AC3E}">
        <p14:creationId xmlns:p14="http://schemas.microsoft.com/office/powerpoint/2010/main" val="1601663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45243"/>
          </a:xfrm>
        </p:spPr>
        <p:txBody>
          <a:bodyPr/>
          <a:lstStyle/>
          <a:p>
            <a:r>
              <a:rPr lang="nl-NL" dirty="0"/>
              <a:t>Planning – </a:t>
            </a:r>
            <a:r>
              <a:rPr lang="nl-NL" dirty="0" err="1"/>
              <a:t>Trello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269" y="1031846"/>
            <a:ext cx="8862008" cy="5221125"/>
          </a:xfrm>
        </p:spPr>
      </p:pic>
    </p:spTree>
    <p:extLst>
      <p:ext uri="{BB962C8B-B14F-4D97-AF65-F5344CB8AC3E}">
        <p14:creationId xmlns:p14="http://schemas.microsoft.com/office/powerpoint/2010/main" val="1412069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980135"/>
          </a:xfrm>
        </p:spPr>
        <p:txBody>
          <a:bodyPr>
            <a:normAutofit fontScale="90000"/>
          </a:bodyPr>
          <a:lstStyle/>
          <a:p>
            <a:r>
              <a:rPr lang="nl-NL" dirty="0"/>
              <a:t>Organisatie – </a:t>
            </a:r>
            <a:r>
              <a:rPr lang="nl-NL" dirty="0" err="1"/>
              <a:t>Naming</a:t>
            </a:r>
            <a:r>
              <a:rPr lang="nl-NL" dirty="0"/>
              <a:t> </a:t>
            </a:r>
            <a:r>
              <a:rPr lang="nl-NL" dirty="0" err="1"/>
              <a:t>Convention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Repository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Naamgeving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Mappen structuur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Git hub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Source tree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Git shell</a:t>
            </a:r>
          </a:p>
          <a:p>
            <a:pPr>
              <a:buFont typeface="Arial" panose="020B0604020202020204" pitchFamily="34" charset="0"/>
              <a:buChar char="•"/>
            </a:pP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45734"/>
            <a:ext cx="10058400" cy="693985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5958" y="2539719"/>
            <a:ext cx="2299722" cy="318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534175"/>
      </p:ext>
    </p:extLst>
  </p:cSld>
  <p:clrMapOvr>
    <a:masterClrMapping/>
  </p:clrMapOvr>
</p:sld>
</file>

<file path=ppt/theme/theme1.xml><?xml version="1.0" encoding="utf-8"?>
<a:theme xmlns:a="http://schemas.openxmlformats.org/drawingml/2006/main" name="Terugblik">
  <a:themeElements>
    <a:clrScheme name="Terugblik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Terugbli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rugbli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TM02900769[[fn=Terugblik]]</Template>
  <TotalTime>422</TotalTime>
  <Words>139</Words>
  <Application>Microsoft Office PowerPoint</Application>
  <PresentationFormat>Breedbeeld</PresentationFormat>
  <Paragraphs>62</Paragraphs>
  <Slides>18</Slides>
  <Notes>0</Notes>
  <HiddenSlides>0</HiddenSlides>
  <MMClips>0</MMClips>
  <ScaleCrop>false</ScaleCrop>
  <HeadingPairs>
    <vt:vector size="8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Ingesloten OLE-bronprogramma's</vt:lpstr>
      </vt:variant>
      <vt:variant>
        <vt:i4>1</vt:i4>
      </vt:variant>
      <vt:variant>
        <vt:lpstr>Diatitels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Terugblik</vt:lpstr>
      <vt:lpstr>Afbeelding</vt:lpstr>
      <vt:lpstr>The Labyrinth </vt:lpstr>
      <vt:lpstr>Inleiding</vt:lpstr>
      <vt:lpstr>Concept - Story</vt:lpstr>
      <vt:lpstr>Concept – Game progression</vt:lpstr>
      <vt:lpstr>Planning – Uren registratie </vt:lpstr>
      <vt:lpstr>Planning - Assetlist</vt:lpstr>
      <vt:lpstr>Planning - planning</vt:lpstr>
      <vt:lpstr>Planning – Trello</vt:lpstr>
      <vt:lpstr>Organisatie – Naming Convention and Repository</vt:lpstr>
      <vt:lpstr>Functioneel concept </vt:lpstr>
      <vt:lpstr>Grafisch concept – Art style</vt:lpstr>
      <vt:lpstr>Grafisch concept - Character </vt:lpstr>
      <vt:lpstr>Grafisch concept - Enemies</vt:lpstr>
      <vt:lpstr>Grafisch concept - Enemies</vt:lpstr>
      <vt:lpstr>Grafisch concept - Environment</vt:lpstr>
      <vt:lpstr>PowerPoint-presentatie</vt:lpstr>
      <vt:lpstr>Technisch concept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Labyrinth</dc:title>
  <dc:creator>Alieke van der Lelie</dc:creator>
  <cp:lastModifiedBy>Faf</cp:lastModifiedBy>
  <cp:revision>30</cp:revision>
  <dcterms:created xsi:type="dcterms:W3CDTF">2017-02-15T12:00:44Z</dcterms:created>
  <dcterms:modified xsi:type="dcterms:W3CDTF">2017-03-03T06:25:57Z</dcterms:modified>
</cp:coreProperties>
</file>

<file path=docProps/thumbnail.jpeg>
</file>